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6400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47"/>
  </p:normalViewPr>
  <p:slideViewPr>
    <p:cSldViewPr snapToGrid="0" snapToObjects="1">
      <p:cViewPr varScale="1">
        <p:scale>
          <a:sx n="141" d="100"/>
          <a:sy n="141" d="100"/>
        </p:scale>
        <p:origin x="2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047539"/>
            <a:ext cx="5829300" cy="222842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361902"/>
            <a:ext cx="5143500" cy="15453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0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42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40783"/>
            <a:ext cx="1478756" cy="54243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40783"/>
            <a:ext cx="4350544" cy="54243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7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25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595757"/>
            <a:ext cx="5915025" cy="2662555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283500"/>
            <a:ext cx="5915025" cy="140017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703917"/>
            <a:ext cx="2914650" cy="40612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703917"/>
            <a:ext cx="2914650" cy="40612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35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40785"/>
            <a:ext cx="5915025" cy="1237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569085"/>
            <a:ext cx="2901255" cy="7689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338070"/>
            <a:ext cx="2901255" cy="34389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569085"/>
            <a:ext cx="2915543" cy="76898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338070"/>
            <a:ext cx="2915543" cy="34389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3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07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4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26720"/>
            <a:ext cx="2211884" cy="149352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21598"/>
            <a:ext cx="3471863" cy="454871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920240"/>
            <a:ext cx="2211884" cy="35574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8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26720"/>
            <a:ext cx="2211884" cy="149352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21598"/>
            <a:ext cx="3471863" cy="454871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920240"/>
            <a:ext cx="2211884" cy="35574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633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40785"/>
            <a:ext cx="5915025" cy="1237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703917"/>
            <a:ext cx="5915025" cy="4061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5932595"/>
            <a:ext cx="154305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66AC5-7537-B24E-8D5F-9453859E8C5F}" type="datetimeFigureOut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5932595"/>
            <a:ext cx="2314575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5932595"/>
            <a:ext cx="154305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17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42A5FA0-2487-CF40-B532-949067B401DE}"/>
              </a:ext>
            </a:extLst>
          </p:cNvPr>
          <p:cNvGrpSpPr/>
          <p:nvPr/>
        </p:nvGrpSpPr>
        <p:grpSpPr>
          <a:xfrm>
            <a:off x="3641613" y="199857"/>
            <a:ext cx="3064481" cy="3011757"/>
            <a:chOff x="6721074" y="74492"/>
            <a:chExt cx="3064481" cy="3011757"/>
          </a:xfrm>
        </p:grpSpPr>
        <p:pic>
          <p:nvPicPr>
            <p:cNvPr id="50" name="Picture 49" descr="CircleSmash.png">
              <a:extLst>
                <a:ext uri="{FF2B5EF4-FFF2-40B4-BE49-F238E27FC236}">
                  <a16:creationId xmlns:a16="http://schemas.microsoft.com/office/drawing/2014/main" id="{8DA2A0D1-5388-3C41-923D-E3F83923C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103180">
              <a:off x="6729932" y="65634"/>
              <a:ext cx="3011757" cy="3029473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AE862BD7-2EE4-6943-9E2B-0218D2AD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3616732">
              <a:off x="9221607" y="35927"/>
              <a:ext cx="506466" cy="621431"/>
            </a:xfrm>
            <a:prstGeom prst="rect">
              <a:avLst/>
            </a:prstGeom>
          </p:spPr>
        </p:pic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C278025-76D5-6441-80E8-85CD2C853481}"/>
                </a:ext>
              </a:extLst>
            </p:cNvPr>
            <p:cNvCxnSpPr/>
            <p:nvPr/>
          </p:nvCxnSpPr>
          <p:spPr>
            <a:xfrm flipV="1">
              <a:off x="7687733" y="1444907"/>
              <a:ext cx="694267" cy="681868"/>
            </a:xfrm>
            <a:prstGeom prst="straightConnector1">
              <a:avLst/>
            </a:prstGeom>
            <a:ln>
              <a:solidFill>
                <a:srgbClr val="0000FF"/>
              </a:solidFill>
              <a:tailEnd type="stealth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CB5E182-D3CB-AC4A-AF68-13646BDE23A0}"/>
                </a:ext>
              </a:extLst>
            </p:cNvPr>
            <p:cNvSpPr txBox="1"/>
            <p:nvPr/>
          </p:nvSpPr>
          <p:spPr>
            <a:xfrm rot="18859671">
              <a:off x="6854118" y="1515094"/>
              <a:ext cx="19570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Light direction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224A947-F67C-1743-9D8A-DA3B06DA51F7}"/>
              </a:ext>
            </a:extLst>
          </p:cNvPr>
          <p:cNvGrpSpPr/>
          <p:nvPr/>
        </p:nvGrpSpPr>
        <p:grpSpPr>
          <a:xfrm>
            <a:off x="-41889" y="43400"/>
            <a:ext cx="3301835" cy="3234316"/>
            <a:chOff x="3521972" y="138647"/>
            <a:chExt cx="3032373" cy="2970364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51291E1-C362-8641-B900-5FADB50CFBA4}"/>
                </a:ext>
              </a:extLst>
            </p:cNvPr>
            <p:cNvGrpSpPr/>
            <p:nvPr/>
          </p:nvGrpSpPr>
          <p:grpSpPr>
            <a:xfrm>
              <a:off x="3856486" y="189904"/>
              <a:ext cx="2697859" cy="2919107"/>
              <a:chOff x="3723884" y="2797338"/>
              <a:chExt cx="2697859" cy="2919107"/>
            </a:xfrm>
          </p:grpSpPr>
          <p:pic>
            <p:nvPicPr>
              <p:cNvPr id="57" name="Picture 56" descr="SquareSmash.png">
                <a:extLst>
                  <a:ext uri="{FF2B5EF4-FFF2-40B4-BE49-F238E27FC236}">
                    <a16:creationId xmlns:a16="http://schemas.microsoft.com/office/drawing/2014/main" id="{17C21D87-7AA5-A545-AB3B-E012563661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3884" y="2797338"/>
                <a:ext cx="2697859" cy="2689062"/>
              </a:xfrm>
              <a:prstGeom prst="rect">
                <a:avLst/>
              </a:prstGeom>
            </p:spPr>
          </p:pic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E24DEF07-D20C-4742-9DB7-4E74DA1448DC}"/>
                  </a:ext>
                </a:extLst>
              </p:cNvPr>
              <p:cNvCxnSpPr/>
              <p:nvPr/>
            </p:nvCxnSpPr>
            <p:spPr>
              <a:xfrm flipH="1" flipV="1">
                <a:off x="4744153" y="4165659"/>
                <a:ext cx="717541" cy="775546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stealth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528C901-4FBF-7F45-8491-27CBFD6ACB96}"/>
                  </a:ext>
                </a:extLst>
              </p:cNvPr>
              <p:cNvSpPr txBox="1"/>
              <p:nvPr/>
            </p:nvSpPr>
            <p:spPr>
              <a:xfrm rot="2773836">
                <a:off x="4696014" y="4553253"/>
                <a:ext cx="19570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Light direction</a:t>
                </a:r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8A146F6-CE20-074F-B038-D3F3B986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8275030">
              <a:off x="3521972" y="138647"/>
              <a:ext cx="506466" cy="621431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3338054-7828-9E45-99E5-3CE90BC20454}"/>
              </a:ext>
            </a:extLst>
          </p:cNvPr>
          <p:cNvGrpSpPr/>
          <p:nvPr/>
        </p:nvGrpSpPr>
        <p:grpSpPr>
          <a:xfrm>
            <a:off x="317255" y="3155975"/>
            <a:ext cx="3032526" cy="2752196"/>
            <a:chOff x="3976634" y="2964702"/>
            <a:chExt cx="4088027" cy="3893297"/>
          </a:xfrm>
        </p:grpSpPr>
        <p:pic>
          <p:nvPicPr>
            <p:cNvPr id="61" name="Picture 60" descr="KilobotAngle90.pdf">
              <a:extLst>
                <a:ext uri="{FF2B5EF4-FFF2-40B4-BE49-F238E27FC236}">
                  <a16:creationId xmlns:a16="http://schemas.microsoft.com/office/drawing/2014/main" id="{3EF6E6E4-5C8E-524F-91FA-2671B2BB8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67" t="43230" r="9124"/>
            <a:stretch/>
          </p:blipFill>
          <p:spPr>
            <a:xfrm>
              <a:off x="3976634" y="2964702"/>
              <a:ext cx="4088027" cy="3893297"/>
            </a:xfrm>
            <a:prstGeom prst="rect">
              <a:avLst/>
            </a:prstGeom>
          </p:spPr>
        </p:pic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33987E7-7619-E342-B8D2-5394D8167F80}"/>
                </a:ext>
              </a:extLst>
            </p:cNvPr>
            <p:cNvCxnSpPr/>
            <p:nvPr/>
          </p:nvCxnSpPr>
          <p:spPr>
            <a:xfrm flipH="1" flipV="1">
              <a:off x="5787571" y="4481285"/>
              <a:ext cx="1088571" cy="1342572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CB91B45-C9C2-F248-9926-F1DD37812CA2}"/>
                </a:ext>
              </a:extLst>
            </p:cNvPr>
            <p:cNvCxnSpPr/>
            <p:nvPr/>
          </p:nvCxnSpPr>
          <p:spPr>
            <a:xfrm flipH="1">
              <a:off x="5787572" y="3447143"/>
              <a:ext cx="1088570" cy="1070428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7667F14-D7B0-294C-BC04-4CC214948035}"/>
                </a:ext>
              </a:extLst>
            </p:cNvPr>
            <p:cNvCxnSpPr/>
            <p:nvPr/>
          </p:nvCxnSpPr>
          <p:spPr>
            <a:xfrm flipV="1">
              <a:off x="6876142" y="3447143"/>
              <a:ext cx="0" cy="237671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FBE13A27-D771-D44E-80F8-C5B430996165}"/>
                </a:ext>
              </a:extLst>
            </p:cNvPr>
            <p:cNvSpPr/>
            <p:nvPr/>
          </p:nvSpPr>
          <p:spPr>
            <a:xfrm>
              <a:off x="6282870" y="5061855"/>
              <a:ext cx="1186543" cy="1233715"/>
            </a:xfrm>
            <a:prstGeom prst="arc">
              <a:avLst>
                <a:gd name="adj1" fmla="val 13149288"/>
                <a:gd name="adj2" fmla="val 16170489"/>
              </a:avLst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F8B71E7-9A2F-7E4E-86D2-4C38E736F1DA}"/>
                </a:ext>
              </a:extLst>
            </p:cNvPr>
            <p:cNvSpPr txBox="1"/>
            <p:nvPr/>
          </p:nvSpPr>
          <p:spPr>
            <a:xfrm>
              <a:off x="4217590" y="5876600"/>
              <a:ext cx="3794334" cy="700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>
                  <a:latin typeface="Times"/>
                  <a:cs typeface="Times"/>
                </a:rPr>
                <a:t>α</a:t>
              </a:r>
              <a:r>
                <a:rPr lang="en-US" sz="3000" i="1" dirty="0">
                  <a:latin typeface="Times"/>
                  <a:cs typeface="Times"/>
                </a:rPr>
                <a:t> </a:t>
              </a:r>
              <a:r>
                <a:rPr lang="en-US" sz="3000" dirty="0">
                  <a:latin typeface="Times"/>
                  <a:cs typeface="Times"/>
                </a:rPr>
                <a:t> ~ 43°</a:t>
              </a:r>
            </a:p>
          </p:txBody>
        </p:sp>
      </p:grpSp>
      <p:pic>
        <p:nvPicPr>
          <p:cNvPr id="67" name="Picture 66">
            <a:extLst>
              <a:ext uri="{FF2B5EF4-FFF2-40B4-BE49-F238E27FC236}">
                <a16:creationId xmlns:a16="http://schemas.microsoft.com/office/drawing/2014/main" id="{1591354E-A5F6-734F-8D2C-EA051F30838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80" b="6291"/>
          <a:stretch/>
        </p:blipFill>
        <p:spPr>
          <a:xfrm rot="10800000">
            <a:off x="3537075" y="3454319"/>
            <a:ext cx="3244268" cy="24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82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</TotalTime>
  <Words>8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Becker, Aaron T</dc:creator>
  <cp:lastModifiedBy>shiva.shahrokhi@gmail.com</cp:lastModifiedBy>
  <cp:revision>5</cp:revision>
  <cp:lastPrinted>2018-09-10T17:24:43Z</cp:lastPrinted>
  <dcterms:created xsi:type="dcterms:W3CDTF">2018-09-05T19:06:05Z</dcterms:created>
  <dcterms:modified xsi:type="dcterms:W3CDTF">2018-09-10T17:42:28Z</dcterms:modified>
</cp:coreProperties>
</file>

<file path=docProps/thumbnail.jpeg>
</file>